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>
        <p:scale>
          <a:sx n="38" d="100"/>
          <a:sy n="38" d="100"/>
        </p:scale>
        <p:origin x="1456" y="-3992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svg"/><Relationship Id="rId7" Type="http://schemas.openxmlformats.org/officeDocument/2006/relationships/diagramQuickStyle" Target="../diagrams/quickStyle1.xml"/><Relationship Id="rId12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5.jpeg"/><Relationship Id="rId5" Type="http://schemas.openxmlformats.org/officeDocument/2006/relationships/diagramData" Target="../diagrams/data1.xml"/><Relationship Id="rId10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40FDBCC5-C285-5E46-B75E-020CEE9243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8262" y="40369432"/>
            <a:ext cx="17162017" cy="254252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8</cp:revision>
  <dcterms:created xsi:type="dcterms:W3CDTF">2019-09-13T00:27:17Z</dcterms:created>
  <dcterms:modified xsi:type="dcterms:W3CDTF">2021-01-06T20:47:20Z</dcterms:modified>
</cp:coreProperties>
</file>